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8" r:id="rId3"/>
    <p:sldId id="257" r:id="rId4"/>
    <p:sldId id="266" r:id="rId5"/>
    <p:sldId id="259" r:id="rId6"/>
    <p:sldId id="260" r:id="rId7"/>
    <p:sldId id="262" r:id="rId8"/>
    <p:sldId id="261" r:id="rId9"/>
    <p:sldId id="263" r:id="rId10"/>
    <p:sldId id="265" r:id="rId11"/>
    <p:sldId id="268" r:id="rId12"/>
    <p:sldId id="267" r:id="rId13"/>
    <p:sldId id="272" r:id="rId14"/>
    <p:sldId id="276" r:id="rId15"/>
    <p:sldId id="270" r:id="rId16"/>
    <p:sldId id="275" r:id="rId17"/>
    <p:sldId id="273" r:id="rId18"/>
    <p:sldId id="271" r:id="rId19"/>
    <p:sldId id="277" r:id="rId20"/>
    <p:sldId id="274" r:id="rId21"/>
    <p:sldId id="264" r:id="rId22"/>
    <p:sldId id="26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5" autoAdjust="0"/>
    <p:restoredTop sz="94660"/>
  </p:normalViewPr>
  <p:slideViewPr>
    <p:cSldViewPr>
      <p:cViewPr>
        <p:scale>
          <a:sx n="118" d="100"/>
          <a:sy n="118" d="100"/>
        </p:scale>
        <p:origin x="-1434" y="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26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05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497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787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503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943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50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570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17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959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1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784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914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610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790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37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758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B4B45D1-93A5-4A59-A5EE-B733116B9EF3}" type="datetimeFigureOut">
              <a:rPr lang="en-GB" smtClean="0"/>
              <a:pPr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9A883-8954-4249-9860-0EF369AC7C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151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pa.org/monitor/apr07/teenage.aspx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Level 4/5 Group 5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Joseph Barber, Bethany Cowle, </a:t>
            </a:r>
          </a:p>
          <a:p>
            <a:r>
              <a:rPr lang="en-GB" dirty="0" smtClean="0"/>
              <a:t>Courtney-Jade Pearson, Henry Smith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Mood boards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4591467"/>
            <a:ext cx="3733802" cy="2211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1" y="2023158"/>
            <a:ext cx="3733801" cy="24127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30" y="2023158"/>
            <a:ext cx="3860371" cy="24127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30" y="4577171"/>
            <a:ext cx="3860371" cy="2225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Mood boards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207911"/>
            <a:ext cx="4279900" cy="2003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4200704"/>
            <a:ext cx="4586292" cy="24140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93" y="4189729"/>
            <a:ext cx="4136473" cy="24237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03092"/>
            <a:ext cx="4043266" cy="20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Art style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23" y="1636963"/>
            <a:ext cx="3648077" cy="2438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3" y="3524252"/>
            <a:ext cx="3333748" cy="3333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71" y="3947130"/>
            <a:ext cx="4467229" cy="29108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3" y="1636963"/>
            <a:ext cx="4152900" cy="231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1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7676"/>
            <a:ext cx="7058830" cy="709865"/>
          </a:xfrm>
        </p:spPr>
        <p:txBody>
          <a:bodyPr/>
          <a:lstStyle/>
          <a:p>
            <a:r>
              <a:rPr lang="en-GB" dirty="0" smtClean="0"/>
              <a:t>Art assets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3962400"/>
            <a:ext cx="3124203" cy="31242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655974"/>
            <a:ext cx="2514602" cy="25146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2" y="375927"/>
            <a:ext cx="5961223" cy="42022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312" y="3352800"/>
            <a:ext cx="3313948" cy="46876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514" y="3629084"/>
            <a:ext cx="4190996" cy="29543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185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211490" cy="1400530"/>
          </a:xfrm>
        </p:spPr>
        <p:txBody>
          <a:bodyPr/>
          <a:lstStyle/>
          <a:p>
            <a:r>
              <a:rPr lang="en-GB" dirty="0" smtClean="0"/>
              <a:t>Level Design development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1371600"/>
            <a:ext cx="4633377" cy="281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74155" y="3352800"/>
            <a:ext cx="4517445" cy="348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54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 Hierarchy</a:t>
            </a:r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788625"/>
              </p:ext>
            </p:extLst>
          </p:nvPr>
        </p:nvGraphicFramePr>
        <p:xfrm>
          <a:off x="1524000" y="2286000"/>
          <a:ext cx="6096000" cy="340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Image" r:id="rId3" imgW="13752381" imgH="7682540" progId="">
                  <p:embed/>
                </p:oleObj>
              </mc:Choice>
              <mc:Fallback>
                <p:oleObj name="Image" r:id="rId3" imgW="13752381" imgH="7682540" progId="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286000"/>
                        <a:ext cx="6096000" cy="3405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833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Gameplay screenshot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524000"/>
            <a:ext cx="8682383" cy="4867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417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Gameplay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89023" y="1853248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7200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72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Gameplay</a:t>
            </a:r>
            <a:endParaRPr lang="en-GB" sz="72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1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95082"/>
          </a:xfrm>
        </p:spPr>
        <p:txBody>
          <a:bodyPr/>
          <a:lstStyle/>
          <a:p>
            <a:r>
              <a:rPr lang="en-GB" dirty="0" smtClean="0"/>
              <a:t>Play-testing feedback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Autofit/>
          </a:bodyPr>
          <a:lstStyle/>
          <a:p>
            <a:r>
              <a:rPr lang="en-GB" sz="2600" dirty="0" smtClean="0"/>
              <a:t>Hints for Guards/Keys/Doors.</a:t>
            </a:r>
          </a:p>
          <a:p>
            <a:endParaRPr lang="en-GB" sz="2600" dirty="0" smtClean="0"/>
          </a:p>
          <a:p>
            <a:r>
              <a:rPr lang="en-GB" sz="2600" dirty="0"/>
              <a:t>Audible feedback:</a:t>
            </a:r>
          </a:p>
          <a:p>
            <a:pPr lvl="1"/>
            <a:r>
              <a:rPr lang="en-GB" sz="2200" dirty="0"/>
              <a:t>Doors,</a:t>
            </a:r>
          </a:p>
          <a:p>
            <a:pPr lvl="1"/>
            <a:r>
              <a:rPr lang="en-GB" sz="2200" dirty="0"/>
              <a:t>Charges,</a:t>
            </a:r>
          </a:p>
          <a:p>
            <a:pPr lvl="1"/>
            <a:r>
              <a:rPr lang="en-GB" sz="2200" dirty="0"/>
              <a:t>Etc.</a:t>
            </a:r>
          </a:p>
          <a:p>
            <a:endParaRPr lang="en-GB" sz="2600" dirty="0" smtClean="0"/>
          </a:p>
          <a:p>
            <a:r>
              <a:rPr lang="en-GB" sz="2600" dirty="0" smtClean="0"/>
              <a:t>Controls: </a:t>
            </a:r>
          </a:p>
          <a:p>
            <a:pPr lvl="1"/>
            <a:r>
              <a:rPr lang="en-GB" sz="2200" dirty="0" smtClean="0"/>
              <a:t>Consistent action button</a:t>
            </a:r>
          </a:p>
          <a:p>
            <a:pPr lvl="1"/>
            <a:r>
              <a:rPr lang="en-GB" sz="2200" dirty="0" smtClean="0"/>
              <a:t>Hint the controls to the player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388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95082"/>
          </a:xfrm>
        </p:spPr>
        <p:txBody>
          <a:bodyPr/>
          <a:lstStyle/>
          <a:p>
            <a:r>
              <a:rPr lang="en-GB" dirty="0" smtClean="0"/>
              <a:t>Play-testing feedback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endParaRPr lang="en-GB" sz="2600" dirty="0" smtClean="0"/>
          </a:p>
          <a:p>
            <a:r>
              <a:rPr lang="en-GB" sz="2600" dirty="0" smtClean="0"/>
              <a:t>Levels became too complex too quick</a:t>
            </a:r>
          </a:p>
          <a:p>
            <a:endParaRPr lang="en-GB" sz="2600" dirty="0" smtClean="0"/>
          </a:p>
          <a:p>
            <a:endParaRPr lang="en-GB" sz="2600" dirty="0" smtClean="0"/>
          </a:p>
          <a:p>
            <a:r>
              <a:rPr lang="en-GB" sz="2600" dirty="0" smtClean="0"/>
              <a:t>Add more charges. </a:t>
            </a:r>
          </a:p>
          <a:p>
            <a:endParaRPr lang="en-GB" sz="2600" dirty="0" smtClean="0"/>
          </a:p>
          <a:p>
            <a:endParaRPr lang="en-GB" sz="2600" dirty="0" smtClean="0"/>
          </a:p>
          <a:p>
            <a:r>
              <a:rPr lang="en-GB" sz="2600" dirty="0"/>
              <a:t>Guards can open any lever</a:t>
            </a:r>
          </a:p>
          <a:p>
            <a:endParaRPr lang="en-GB" sz="2600" dirty="0" smtClean="0"/>
          </a:p>
          <a:p>
            <a:pPr lvl="1">
              <a:buNone/>
            </a:pPr>
            <a:endParaRPr lang="en-GB" sz="26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Emotion 1: Onism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pPr lvl="0"/>
            <a:r>
              <a:rPr lang="en-GB" sz="2000" dirty="0"/>
              <a:t>The frustration of being stuck in just one body that inhabits only one place at a time. </a:t>
            </a:r>
          </a:p>
          <a:p>
            <a:pPr lvl="0"/>
            <a:endParaRPr lang="en-GB" sz="2000" dirty="0"/>
          </a:p>
          <a:p>
            <a:pPr lvl="0"/>
            <a:r>
              <a:rPr lang="en-GB" sz="2000" dirty="0"/>
              <a:t>Why?</a:t>
            </a:r>
          </a:p>
          <a:p>
            <a:pPr lvl="0"/>
            <a:endParaRPr lang="en-GB" sz="2000" dirty="0"/>
          </a:p>
          <a:p>
            <a:pPr lvl="0"/>
            <a:r>
              <a:rPr lang="en-GB" sz="2000" dirty="0"/>
              <a:t>Many different paths and options.</a:t>
            </a:r>
          </a:p>
          <a:p>
            <a:pPr lvl="0"/>
            <a:r>
              <a:rPr lang="en-GB" sz="2000" dirty="0"/>
              <a:t>Applies to the mechanics and gameplay.  </a:t>
            </a:r>
          </a:p>
          <a:p>
            <a:pPr lvl="0"/>
            <a:endParaRPr lang="en-US" sz="2000" dirty="0"/>
          </a:p>
          <a:p>
            <a:endParaRPr lang="en-GB" sz="2000" dirty="0"/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679700"/>
            <a:ext cx="195072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Management</a:t>
            </a:r>
            <a:endParaRPr lang="en-GB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810000"/>
            <a:ext cx="7010400" cy="292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r>
              <a:rPr lang="en-GB" sz="2600" dirty="0" smtClean="0"/>
              <a:t>Email count since last presentation:</a:t>
            </a:r>
          </a:p>
          <a:p>
            <a:pPr lvl="1"/>
            <a:r>
              <a:rPr lang="en-GB" sz="2000" dirty="0" smtClean="0"/>
              <a:t>BC: 8</a:t>
            </a:r>
          </a:p>
          <a:p>
            <a:pPr lvl="1"/>
            <a:r>
              <a:rPr lang="en-GB" sz="2000" dirty="0" smtClean="0"/>
              <a:t>JB: 16</a:t>
            </a:r>
          </a:p>
          <a:p>
            <a:pPr lvl="1"/>
            <a:r>
              <a:rPr lang="en-GB" sz="2000" dirty="0" smtClean="0"/>
              <a:t>CP: 15</a:t>
            </a:r>
          </a:p>
          <a:p>
            <a:pPr lvl="1"/>
            <a:r>
              <a:rPr lang="en-GB" sz="2000" dirty="0" smtClean="0"/>
              <a:t>HS: 10</a:t>
            </a:r>
          </a:p>
        </p:txBody>
      </p:sp>
    </p:spTree>
    <p:extLst>
      <p:ext uri="{BB962C8B-B14F-4D97-AF65-F5344CB8AC3E}">
        <p14:creationId xmlns:p14="http://schemas.microsoft.com/office/powerpoint/2010/main" val="346450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Bibliography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8077200" cy="3530600"/>
          </a:xfrm>
        </p:spPr>
        <p:txBody>
          <a:bodyPr/>
          <a:lstStyle/>
          <a:p>
            <a:r>
              <a:rPr lang="en-GB" dirty="0" smtClean="0"/>
              <a:t>Packard E. 2007. </a:t>
            </a:r>
            <a:r>
              <a:rPr lang="en-GB" i="1" dirty="0" smtClean="0"/>
              <a:t>That teenage feeling.</a:t>
            </a:r>
            <a:r>
              <a:rPr lang="en-GB" dirty="0" smtClean="0"/>
              <a:t> [Online]. April 2007. Available online</a:t>
            </a:r>
            <a:r>
              <a:rPr lang="en-GB" dirty="0"/>
              <a:t>: </a:t>
            </a:r>
            <a:r>
              <a:rPr lang="en-GB" dirty="0">
                <a:hlinkClick r:id="rId2"/>
              </a:rPr>
              <a:t>http://</a:t>
            </a:r>
            <a:r>
              <a:rPr lang="en-GB" dirty="0" smtClean="0">
                <a:hlinkClick r:id="rId2"/>
              </a:rPr>
              <a:t>www.apa.org/monitor/apr07/teenage.aspx</a:t>
            </a:r>
            <a:r>
              <a:rPr lang="en-GB" dirty="0" smtClean="0"/>
              <a:t> [Date of access: Thursday 13</a:t>
            </a:r>
            <a:r>
              <a:rPr lang="en-GB" baseline="30000" dirty="0" smtClean="0"/>
              <a:t>th</a:t>
            </a:r>
            <a:r>
              <a:rPr lang="en-GB" dirty="0" smtClean="0"/>
              <a:t> October 2016]. 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Questions.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89023" y="1853248"/>
            <a:ext cx="80772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GB" sz="25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39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Emotion 2: Monachopsis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 smtClean="0"/>
              <a:t>The subtle but persistent feeling of being out of place</a:t>
            </a:r>
          </a:p>
          <a:p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Created through the narrative</a:t>
            </a:r>
          </a:p>
          <a:p>
            <a:endParaRPr lang="en-GB" sz="2200" dirty="0"/>
          </a:p>
          <a:p>
            <a:r>
              <a:rPr lang="en-GB" sz="2200" dirty="0" smtClean="0"/>
              <a:t>Characters past and purpose is unknown</a:t>
            </a:r>
          </a:p>
          <a:p>
            <a:endParaRPr lang="en-GB" sz="2200" dirty="0"/>
          </a:p>
          <a:p>
            <a:endParaRPr lang="en-GB" sz="2200" dirty="0" smtClean="0"/>
          </a:p>
          <a:p>
            <a:endParaRPr lang="en-GB" sz="2200" dirty="0"/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BC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Narrative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59008"/>
            <a:ext cx="6345260" cy="3530600"/>
          </a:xfrm>
        </p:spPr>
        <p:txBody>
          <a:bodyPr>
            <a:normAutofit lnSpcReduction="10000"/>
          </a:bodyPr>
          <a:lstStyle/>
          <a:p>
            <a:r>
              <a:rPr lang="en-GB" sz="2200" dirty="0"/>
              <a:t>Build narrative as you play.</a:t>
            </a:r>
          </a:p>
          <a:p>
            <a:endParaRPr lang="en-GB" sz="2200" dirty="0"/>
          </a:p>
          <a:p>
            <a:r>
              <a:rPr lang="en-GB" sz="2200" dirty="0"/>
              <a:t>Collecting memories.</a:t>
            </a:r>
          </a:p>
          <a:p>
            <a:endParaRPr lang="en-GB" sz="2200" dirty="0"/>
          </a:p>
          <a:p>
            <a:r>
              <a:rPr lang="en-GB" sz="2200" dirty="0"/>
              <a:t>Character feels emotions along with the player.</a:t>
            </a:r>
          </a:p>
          <a:p>
            <a:endParaRPr lang="en-GB" sz="2200" dirty="0"/>
          </a:p>
          <a:p>
            <a:r>
              <a:rPr lang="en-GB" sz="2200" dirty="0" err="1"/>
              <a:t>Monachopsis</a:t>
            </a:r>
            <a:r>
              <a:rPr lang="en-GB" sz="2200" dirty="0"/>
              <a:t> in narrative</a:t>
            </a:r>
          </a:p>
          <a:p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HS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Target Demographic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 smtClean="0"/>
              <a:t>Bartle’s taxonomy of Player Types:</a:t>
            </a:r>
            <a:r>
              <a:rPr lang="en-GB" sz="2200" dirty="0"/>
              <a:t/>
            </a:r>
            <a:br>
              <a:rPr lang="en-GB" sz="2200" dirty="0"/>
            </a:br>
            <a:r>
              <a:rPr lang="en-GB" sz="2200" dirty="0" smtClean="0"/>
              <a:t>	Achievers and Explorers</a:t>
            </a:r>
          </a:p>
          <a:p>
            <a:pPr marL="0" indent="0">
              <a:buNone/>
            </a:pPr>
            <a:endParaRPr lang="en-GB" sz="2200" dirty="0"/>
          </a:p>
          <a:p>
            <a:r>
              <a:rPr lang="en-GB" sz="2200" dirty="0" smtClean="0"/>
              <a:t>Age:</a:t>
            </a:r>
            <a:r>
              <a:rPr lang="en-GB" sz="2200" dirty="0"/>
              <a:t/>
            </a:r>
            <a:br>
              <a:rPr lang="en-GB" sz="2200" dirty="0"/>
            </a:br>
            <a:r>
              <a:rPr lang="en-GB" sz="2200" dirty="0" smtClean="0"/>
              <a:t>	16 – 30</a:t>
            </a:r>
          </a:p>
          <a:p>
            <a:endParaRPr lang="en-GB" sz="2200" dirty="0"/>
          </a:p>
          <a:p>
            <a:r>
              <a:rPr lang="en-GB" sz="2200" dirty="0" smtClean="0"/>
              <a:t>Gender: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 smtClean="0"/>
              <a:t>Males and females</a:t>
            </a:r>
            <a:endParaRPr lang="en-GB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  <p:pic>
        <p:nvPicPr>
          <p:cNvPr id="1026" name="Picture 2" descr="Diagra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6"/>
          <a:stretch/>
        </p:blipFill>
        <p:spPr bwMode="auto">
          <a:xfrm>
            <a:off x="6096000" y="2828924"/>
            <a:ext cx="281940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Genre/Style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Puzzle</a:t>
            </a:r>
          </a:p>
          <a:p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Strategy</a:t>
            </a:r>
          </a:p>
          <a:p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Angled top-down perspective</a:t>
            </a: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BC</a:t>
            </a:r>
            <a:endParaRPr lang="en-GB" dirty="0"/>
          </a:p>
        </p:txBody>
      </p:sp>
      <p:pic>
        <p:nvPicPr>
          <p:cNvPr id="3074" name="Picture 2" descr="http://1079638729.rsc.cdn77.org/sisgame_img/pokemon_leaf_green_version/real/3_pokemon_leaf_green_vers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47" y="2590800"/>
            <a:ext cx="2932917" cy="19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7" t="13333" r="833" b="11111"/>
          <a:stretch/>
        </p:blipFill>
        <p:spPr>
          <a:xfrm>
            <a:off x="5723742" y="2458528"/>
            <a:ext cx="2971800" cy="37422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Unique Selling Point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1905000"/>
            <a:ext cx="6345260" cy="3530600"/>
          </a:xfrm>
        </p:spPr>
        <p:txBody>
          <a:bodyPr>
            <a:normAutofit/>
          </a:bodyPr>
          <a:lstStyle/>
          <a:p>
            <a:r>
              <a:rPr lang="en-GB" sz="2200" dirty="0" smtClean="0"/>
              <a:t>Unravel </a:t>
            </a:r>
            <a:r>
              <a:rPr lang="en-GB" sz="2200" dirty="0" smtClean="0"/>
              <a:t>narrative through gameplay</a:t>
            </a:r>
            <a:endParaRPr lang="en-GB" sz="2200" dirty="0"/>
          </a:p>
          <a:p>
            <a:endParaRPr lang="en-GB" sz="2200" dirty="0" smtClean="0"/>
          </a:p>
          <a:p>
            <a:r>
              <a:rPr lang="en-GB" sz="2200" dirty="0" smtClean="0"/>
              <a:t>Take control of NPCs in the game world</a:t>
            </a:r>
          </a:p>
          <a:p>
            <a:endParaRPr lang="en-GB" sz="2200" dirty="0"/>
          </a:p>
          <a:p>
            <a:r>
              <a:rPr lang="en-GB" sz="2200" dirty="0" smtClean="0"/>
              <a:t>Access different mechanics upon taking over an NPC</a:t>
            </a: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Mechanics:</a:t>
            </a:r>
            <a:br>
              <a:rPr lang="en-GB" dirty="0" smtClean="0"/>
            </a:br>
            <a:r>
              <a:rPr lang="en-GB" dirty="0" smtClean="0"/>
              <a:t>What does the player do?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133600"/>
            <a:ext cx="8229600" cy="4191000"/>
          </a:xfrm>
        </p:spPr>
        <p:txBody>
          <a:bodyPr>
            <a:normAutofit fontScale="92500" lnSpcReduction="10000"/>
          </a:bodyPr>
          <a:lstStyle/>
          <a:p>
            <a:endParaRPr lang="en-GB" sz="2200" dirty="0" smtClean="0"/>
          </a:p>
          <a:p>
            <a:r>
              <a:rPr lang="en-GB" sz="2200" dirty="0" smtClean="0"/>
              <a:t>Walk</a:t>
            </a:r>
          </a:p>
          <a:p>
            <a:pPr marL="0" indent="0">
              <a:buNone/>
            </a:pPr>
            <a:endParaRPr lang="en-GB" sz="2200" dirty="0"/>
          </a:p>
          <a:p>
            <a:r>
              <a:rPr lang="en-GB" sz="2200" dirty="0" smtClean="0"/>
              <a:t>Take control of NPCs</a:t>
            </a:r>
          </a:p>
          <a:p>
            <a:endParaRPr lang="en-GB" sz="2200" dirty="0" smtClean="0"/>
          </a:p>
          <a:p>
            <a:pPr lvl="1"/>
            <a:r>
              <a:rPr lang="en-GB" sz="2000" dirty="0" smtClean="0"/>
              <a:t>Operate objects</a:t>
            </a:r>
            <a:br>
              <a:rPr lang="en-GB" sz="2000" dirty="0" smtClean="0"/>
            </a:br>
            <a:r>
              <a:rPr lang="en-GB" sz="2000" dirty="0" smtClean="0"/>
              <a:t>	Key/locks</a:t>
            </a:r>
            <a:br>
              <a:rPr lang="en-GB" sz="2000" dirty="0" smtClean="0"/>
            </a:br>
            <a:r>
              <a:rPr lang="en-GB" sz="2000" dirty="0" smtClean="0"/>
              <a:t>	Switches/levers/</a:t>
            </a:r>
            <a:br>
              <a:rPr lang="en-GB" sz="2000" dirty="0" smtClean="0"/>
            </a:br>
            <a:r>
              <a:rPr lang="en-GB" sz="2000" dirty="0" smtClean="0"/>
              <a:t>	buttons etc.</a:t>
            </a:r>
          </a:p>
          <a:p>
            <a:pPr lvl="1"/>
            <a:endParaRPr lang="en-GB" sz="2000" dirty="0" smtClean="0"/>
          </a:p>
          <a:p>
            <a:pPr lvl="1"/>
            <a:r>
              <a:rPr lang="en-GB" sz="2000" dirty="0" smtClean="0"/>
              <a:t>This will cost</a:t>
            </a:r>
            <a:br>
              <a:rPr lang="en-GB" sz="2000" dirty="0" smtClean="0"/>
            </a:br>
            <a:r>
              <a:rPr lang="en-GB" sz="2000" dirty="0" smtClean="0"/>
              <a:t>one “Charge”</a:t>
            </a:r>
          </a:p>
          <a:p>
            <a:pPr marL="402336" lvl="1" indent="0">
              <a:buNone/>
            </a:pPr>
            <a:endParaRPr lang="en-GB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JB</a:t>
            </a:r>
            <a:endParaRPr lang="en-GB" dirty="0"/>
          </a:p>
        </p:txBody>
      </p:sp>
      <p:pic>
        <p:nvPicPr>
          <p:cNvPr id="2050" name="Picture 2" descr="Image result for door and ke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40" y="2943710"/>
            <a:ext cx="1312883" cy="131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edieval le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39" y="4755929"/>
            <a:ext cx="1312883" cy="131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6.googleusercontent.com/vHnK_Kvq5S3IBlxg3Ab5X0KtXVt6IzZ6KaSqd4lIBRhNQerS4S-EEo6889tcJjFINOvql7HbxUQw1FzNLRoKNvEyl3_vVAdxwcU6l5uguxYg5vuh4PVj-POLgl_eO2TwlEi8GLcqwu2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5" y="2766970"/>
            <a:ext cx="2968625" cy="365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Player Rewards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438400"/>
            <a:ext cx="6345260" cy="353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/>
              <a:t>Collect diary </a:t>
            </a:r>
            <a:r>
              <a:rPr lang="en-GB" sz="2200" dirty="0" smtClean="0"/>
              <a:t>memories</a:t>
            </a:r>
            <a:br>
              <a:rPr lang="en-GB" sz="2200" dirty="0" smtClean="0"/>
            </a:br>
            <a:r>
              <a:rPr lang="en-GB" sz="2200" dirty="0" smtClean="0"/>
              <a:t>	</a:t>
            </a:r>
            <a:r>
              <a:rPr lang="en-GB" dirty="0" smtClean="0"/>
              <a:t>Over time, piece together </a:t>
            </a:r>
            <a:br>
              <a:rPr lang="en-GB" dirty="0" smtClean="0"/>
            </a:br>
            <a:r>
              <a:rPr lang="en-GB" dirty="0" smtClean="0"/>
              <a:t>	narrative.</a:t>
            </a:r>
          </a:p>
          <a:p>
            <a:endParaRPr lang="en-GB" sz="2200" dirty="0" smtClean="0"/>
          </a:p>
          <a:p>
            <a:endParaRPr lang="en-GB" sz="2200" dirty="0" smtClean="0"/>
          </a:p>
          <a:p>
            <a:r>
              <a:rPr lang="en-GB" sz="2200" dirty="0" smtClean="0"/>
              <a:t>Collecting additional “Charges”</a:t>
            </a:r>
            <a:endParaRPr lang="en-GB" sz="2200" dirty="0"/>
          </a:p>
          <a:p>
            <a:pPr marL="0" indent="0">
              <a:buNone/>
            </a:pP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CP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400" y="2286000"/>
            <a:ext cx="3352800" cy="2342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366</TotalTime>
  <Words>264</Words>
  <Application>Microsoft Office PowerPoint</Application>
  <PresentationFormat>On-screen Show (4:3)</PresentationFormat>
  <Paragraphs>121</Paragraphs>
  <Slides>22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Ion</vt:lpstr>
      <vt:lpstr>Image</vt:lpstr>
      <vt:lpstr>Level 4/5 Group 5</vt:lpstr>
      <vt:lpstr>Emotion 1: Onism</vt:lpstr>
      <vt:lpstr>Emotion 2: Monachopsis</vt:lpstr>
      <vt:lpstr>Narrative</vt:lpstr>
      <vt:lpstr>Target Demographic</vt:lpstr>
      <vt:lpstr>Genre/Style</vt:lpstr>
      <vt:lpstr>Unique Selling Point</vt:lpstr>
      <vt:lpstr>Mechanics: What does the player do?</vt:lpstr>
      <vt:lpstr>Player Rewards</vt:lpstr>
      <vt:lpstr>Mood boards</vt:lpstr>
      <vt:lpstr>Mood boards</vt:lpstr>
      <vt:lpstr>Art style</vt:lpstr>
      <vt:lpstr>Art assets</vt:lpstr>
      <vt:lpstr>Level Design development</vt:lpstr>
      <vt:lpstr>Visual Hierarchy</vt:lpstr>
      <vt:lpstr>Gameplay screenshot</vt:lpstr>
      <vt:lpstr>Gameplay</vt:lpstr>
      <vt:lpstr>Play-testing feedback</vt:lpstr>
      <vt:lpstr>Play-testing feedback</vt:lpstr>
      <vt:lpstr>Management</vt:lpstr>
      <vt:lpstr>Bibliography</vt:lpstr>
      <vt:lpstr>Questions.</vt:lpstr>
    </vt:vector>
  </TitlesOfParts>
  <Company>University Campus Suffolk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4/5 Group 5</dc:title>
  <dc:creator>Games</dc:creator>
  <cp:lastModifiedBy>Joseph Barber (s175950)</cp:lastModifiedBy>
  <cp:revision>56</cp:revision>
  <dcterms:created xsi:type="dcterms:W3CDTF">2016-10-12T09:07:10Z</dcterms:created>
  <dcterms:modified xsi:type="dcterms:W3CDTF">2016-11-16T10:48:29Z</dcterms:modified>
</cp:coreProperties>
</file>